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68" r:id="rId5"/>
    <p:sldId id="262" r:id="rId6"/>
    <p:sldId id="267" r:id="rId7"/>
    <p:sldId id="259" r:id="rId8"/>
    <p:sldId id="264" r:id="rId9"/>
    <p:sldId id="266" r:id="rId10"/>
    <p:sldId id="257" r:id="rId11"/>
    <p:sldId id="263" r:id="rId12"/>
    <p:sldId id="25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74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97D98-41EA-49F4-9FBD-A61B9ECFB2A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6F8F6-6964-4417-8E67-BEFD3DEB8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3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97D98-41EA-49F4-9FBD-A61B9ECFB2A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6F8F6-6964-4417-8E67-BEFD3DEB8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08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97D98-41EA-49F4-9FBD-A61B9ECFB2A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6F8F6-6964-4417-8E67-BEFD3DEB8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09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97D98-41EA-49F4-9FBD-A61B9ECFB2A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6F8F6-6964-4417-8E67-BEFD3DEB8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05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97D98-41EA-49F4-9FBD-A61B9ECFB2A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6F8F6-6964-4417-8E67-BEFD3DEB8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14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97D98-41EA-49F4-9FBD-A61B9ECFB2A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6F8F6-6964-4417-8E67-BEFD3DEB8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93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97D98-41EA-49F4-9FBD-A61B9ECFB2A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6F8F6-6964-4417-8E67-BEFD3DEB8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2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97D98-41EA-49F4-9FBD-A61B9ECFB2A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6F8F6-6964-4417-8E67-BEFD3DEB8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30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97D98-41EA-49F4-9FBD-A61B9ECFB2A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6F8F6-6964-4417-8E67-BEFD3DEB8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32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97D98-41EA-49F4-9FBD-A61B9ECFB2A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6F8F6-6964-4417-8E67-BEFD3DEB8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5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97D98-41EA-49F4-9FBD-A61B9ECFB2A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6F8F6-6964-4417-8E67-BEFD3DEB8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11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7D98-41EA-49F4-9FBD-A61B9ECFB2AD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6F8F6-6964-4417-8E67-BEFD3DEB8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6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2337" y="5293417"/>
            <a:ext cx="9144000" cy="8951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Prepared for</a:t>
            </a:r>
            <a:br>
              <a:rPr lang="en-US" sz="4000" dirty="0"/>
            </a:br>
            <a:r>
              <a:rPr lang="en-US" sz="4000" dirty="0"/>
              <a:t>CNM Ignite </a:t>
            </a:r>
            <a:r>
              <a:rPr lang="en-US" sz="4000" dirty="0" err="1"/>
              <a:t>IoT</a:t>
            </a:r>
            <a:r>
              <a:rPr lang="en-US" sz="4000" dirty="0"/>
              <a:t> Cohort #1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085" y="1397508"/>
            <a:ext cx="3968504" cy="327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09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 sensor, shutdown timer, barcode, motor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59061"/>
            <a:ext cx="10515600" cy="20276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783" y="2239062"/>
            <a:ext cx="3981450" cy="1571625"/>
          </a:xfrm>
          <a:prstGeom prst="rect">
            <a:avLst/>
          </a:prstGeom>
        </p:spPr>
      </p:pic>
      <p:pic>
        <p:nvPicPr>
          <p:cNvPr id="1026" name="Picture 2" descr="https://share-ng.sandia.gov/news/resources/news_releases/images/2012/UAV_s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88549"/>
            <a:ext cx="238125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hare-ng.sandia.gov/news/resources/news_releases/images/2012/pod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515" y="1728758"/>
            <a:ext cx="3529971" cy="235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219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FASTEK - World Wide Network Monitoring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6335"/>
            <a:ext cx="3853005" cy="280983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40" y="3136898"/>
            <a:ext cx="4483783" cy="3269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184" y="1826335"/>
            <a:ext cx="4425616" cy="326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0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Driver, Strain Gauge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909" y="1545428"/>
            <a:ext cx="4289362" cy="3186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965" y="2154883"/>
            <a:ext cx="4686070" cy="4417392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2" y="1545428"/>
            <a:ext cx="4906154" cy="3679616"/>
          </a:xfrm>
        </p:spPr>
      </p:pic>
    </p:spTree>
    <p:extLst>
      <p:ext uri="{BB962C8B-B14F-4D97-AF65-F5344CB8AC3E}">
        <p14:creationId xmlns:p14="http://schemas.microsoft.com/office/powerpoint/2010/main" val="890024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Vanguard Today and </a:t>
            </a:r>
            <a:r>
              <a:rPr lang="en-US" dirty="0" err="1"/>
              <a:t>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Electromechanicals</a:t>
            </a:r>
            <a:r>
              <a:rPr lang="en-US" dirty="0"/>
              <a:t> for Makers and Manufacturers</a:t>
            </a:r>
          </a:p>
          <a:p>
            <a:r>
              <a:rPr lang="en-US" dirty="0"/>
              <a:t>Human Interfaces such as buttons, dials, meters, encoders</a:t>
            </a:r>
          </a:p>
          <a:p>
            <a:r>
              <a:rPr lang="en-US" dirty="0"/>
              <a:t>Bridges between HMI, sensors and </a:t>
            </a:r>
            <a:r>
              <a:rPr lang="en-US" dirty="0" err="1"/>
              <a:t>IoT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155031" y="4026568"/>
            <a:ext cx="641685" cy="352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I/O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291263" y="4066674"/>
            <a:ext cx="641685" cy="352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I/O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29062" y="4044031"/>
            <a:ext cx="641685" cy="352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I/O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23147" y="4026568"/>
            <a:ext cx="641685" cy="3529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I/O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475873" y="4419601"/>
            <a:ext cx="0" cy="537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475873" y="4940968"/>
            <a:ext cx="3136232" cy="16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249904" y="4419601"/>
            <a:ext cx="0" cy="521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043989" y="4355057"/>
            <a:ext cx="0" cy="60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612105" y="4396958"/>
            <a:ext cx="4011" cy="544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73703" y="497965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Modbus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962271" y="3753853"/>
            <a:ext cx="1155032" cy="4491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Arduino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956255" y="4419601"/>
            <a:ext cx="1155032" cy="4491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RaspPi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6954449" y="5129841"/>
            <a:ext cx="1155032" cy="4491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400797" y="3753853"/>
            <a:ext cx="553652" cy="44917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408619" y="4419601"/>
            <a:ext cx="553652" cy="44917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6416441" y="5085349"/>
            <a:ext cx="553652" cy="44917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4612105" y="4940968"/>
            <a:ext cx="11847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5796815" y="4001295"/>
            <a:ext cx="18246" cy="1347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4" idx="1"/>
          </p:cNvCxnSpPr>
          <p:nvPr/>
        </p:nvCxnSpPr>
        <p:spPr>
          <a:xfrm>
            <a:off x="5796815" y="3978442"/>
            <a:ext cx="603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26" idx="1"/>
          </p:cNvCxnSpPr>
          <p:nvPr/>
        </p:nvCxnSpPr>
        <p:spPr>
          <a:xfrm>
            <a:off x="5777263" y="5309938"/>
            <a:ext cx="639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25" idx="1"/>
          </p:cNvCxnSpPr>
          <p:nvPr/>
        </p:nvCxnSpPr>
        <p:spPr>
          <a:xfrm>
            <a:off x="5805938" y="4644190"/>
            <a:ext cx="6026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loud 42"/>
          <p:cNvSpPr/>
          <p:nvPr/>
        </p:nvSpPr>
        <p:spPr>
          <a:xfrm>
            <a:off x="9253889" y="3232486"/>
            <a:ext cx="1491915" cy="118711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7957534" y="4644190"/>
            <a:ext cx="1121114" cy="704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169266" y="5085350"/>
            <a:ext cx="1173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MQTT</a:t>
            </a:r>
          </a:p>
          <a:p>
            <a:r>
              <a:rPr lang="en-US" dirty="0"/>
              <a:t>NODE RED</a:t>
            </a:r>
          </a:p>
        </p:txBody>
      </p:sp>
    </p:spTree>
    <p:extLst>
      <p:ext uri="{BB962C8B-B14F-4D97-AF65-F5344CB8AC3E}">
        <p14:creationId xmlns:p14="http://schemas.microsoft.com/office/powerpoint/2010/main" val="2964055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I’ve been at this for a while. </a:t>
            </a:r>
          </a:p>
        </p:txBody>
      </p:sp>
      <p:pic>
        <p:nvPicPr>
          <p:cNvPr id="3074" name="Picture 2" descr="https://www.petervis.com/Sinclair/Sinclair_ZX81_Kit/Sinclair_ZX81_Kit/Introducing_The_Sinclair_ZX81_Kit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429001" cy="485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inclair-ZX8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702" y="1474792"/>
            <a:ext cx="6870802" cy="506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698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Discovered “Firmware”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945201" cy="3708901"/>
          </a:xfrm>
        </p:spPr>
      </p:pic>
      <p:pic>
        <p:nvPicPr>
          <p:cNvPr id="2050" name="Picture 2" descr="http://i0.wp.com/www.applerescueofdenver.com/wp-content/uploads/2plus-d2-247520-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16" y="1749895"/>
            <a:ext cx="4437318" cy="364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63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35990"/>
            <a:ext cx="4046445" cy="24463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30" y="1582154"/>
            <a:ext cx="3781425" cy="1762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590" y="1582154"/>
            <a:ext cx="3714750" cy="1571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35990"/>
            <a:ext cx="3573379" cy="239209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860758" y="1690688"/>
            <a:ext cx="1475874" cy="442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10800000">
            <a:off x="10626228" y="2655722"/>
            <a:ext cx="641684" cy="246882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1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927359" y="2003009"/>
            <a:ext cx="1010653" cy="129314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9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Ring Decoder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21" y="1690688"/>
            <a:ext cx="3307012" cy="248025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790" y="1690688"/>
            <a:ext cx="6192252" cy="46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9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– Connecting the Puzzle Pieces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7"/>
            <a:ext cx="3388803" cy="225037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941064"/>
            <a:ext cx="4389120" cy="2916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453" y="1949114"/>
            <a:ext cx="3661329" cy="4517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740" y="1949114"/>
            <a:ext cx="3687679" cy="2458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610" y="4605447"/>
            <a:ext cx="2743327" cy="205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6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Communication, buttons, lights, timers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1287"/>
            <a:ext cx="4919983" cy="17547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19" y="2261287"/>
            <a:ext cx="4803608" cy="320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68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Web Server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331" y="1546308"/>
            <a:ext cx="6605337" cy="4954001"/>
          </a:xfrm>
        </p:spPr>
      </p:pic>
    </p:spTree>
    <p:extLst>
      <p:ext uri="{BB962C8B-B14F-4D97-AF65-F5344CB8AC3E}">
        <p14:creationId xmlns:p14="http://schemas.microsoft.com/office/powerpoint/2010/main" val="3705766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 Programming T&amp;R, </a:t>
            </a:r>
            <a:r>
              <a:rPr lang="en-US" dirty="0" err="1"/>
              <a:t>ABQnet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445" y="2139867"/>
            <a:ext cx="5908007" cy="444384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3653589" cy="2922871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73" y="4163865"/>
            <a:ext cx="4301957" cy="241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58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2211</TotalTime>
  <Words>110</Words>
  <Application>Microsoft Office PowerPoint</Application>
  <PresentationFormat>Widescreen</PresentationFormat>
  <Paragraphs>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Prepared for CNM Ignite IoT Cohort #1</vt:lpstr>
      <vt:lpstr>I’ve been at this for a while. </vt:lpstr>
      <vt:lpstr>Discovered “Firmware” </vt:lpstr>
      <vt:lpstr>Design Patterns</vt:lpstr>
      <vt:lpstr>Custom Ring Decoder</vt:lpstr>
      <vt:lpstr>Integration – Connecting the Puzzle Pieces</vt:lpstr>
      <vt:lpstr>Serial Communication, buttons, lights, timers</vt:lpstr>
      <vt:lpstr>Embedded Web Server</vt:lpstr>
      <vt:lpstr>Contract Programming T&amp;R, ABQnet</vt:lpstr>
      <vt:lpstr>Rain sensor, shutdown timer, barcode, motor</vt:lpstr>
      <vt:lpstr>FASTEK - World Wide Network Monitoring</vt:lpstr>
      <vt:lpstr>Motor Driver, Strain Gauge </vt:lpstr>
      <vt:lpstr>Vanguard Today and IoT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Microcontrollers</dc:title>
  <dc:creator>Tanda Headrick</dc:creator>
  <cp:lastModifiedBy>Tanda Headrick</cp:lastModifiedBy>
  <cp:revision>20</cp:revision>
  <dcterms:created xsi:type="dcterms:W3CDTF">2020-04-20T05:59:38Z</dcterms:created>
  <dcterms:modified xsi:type="dcterms:W3CDTF">2020-04-21T20:05:25Z</dcterms:modified>
</cp:coreProperties>
</file>